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03C6-B7C6-4D54-8E69-F4362402F3FB}" type="datetimeFigureOut">
              <a:rPr lang="fr-FR" smtClean="0"/>
              <a:pPr/>
              <a:t>29/07/2024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A9848-1B97-4C5C-BFD7-EEB3B7C77D4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29/07/2024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620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769316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AM29F080B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1409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461504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MAC-GBD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2570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1957448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FM28V100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46500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75764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28148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65784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65141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80176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705420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6937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16358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00334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020272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31571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82332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58929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04745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74178" y="4315710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 rot="16200000">
            <a:off x="1169622" y="4711754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193252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69089" y="303295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769089" y="3392996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64388" y="295165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nF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057121" y="331169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32216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2408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76356" y="3753036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097324" y="367173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477519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76356" y="4113076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0392" y="400506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1826822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2437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13285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188640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56276" y="584684"/>
            <a:ext cx="288032" cy="216024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76356" y="4437112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36396" y="4365104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4" name="Rectangle 53"/>
          <p:cNvSpPr/>
          <p:nvPr/>
        </p:nvSpPr>
        <p:spPr>
          <a:xfrm>
            <a:off x="7776356" y="2672916"/>
            <a:ext cx="360040" cy="180020"/>
          </a:xfrm>
          <a:prstGeom prst="rect">
            <a:avLst/>
          </a:prstGeom>
          <a:solidFill>
            <a:srgbClr val="00206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8064388" y="25916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pF</a:t>
            </a:r>
            <a:endParaRPr lang="fr-FR" dirty="0"/>
          </a:p>
        </p:txBody>
      </p:sp>
      <p:sp>
        <p:nvSpPr>
          <p:cNvPr id="60" name="Rectangle 59"/>
          <p:cNvSpPr/>
          <p:nvPr/>
        </p:nvSpPr>
        <p:spPr>
          <a:xfrm rot="5400000">
            <a:off x="5922150" y="4311098"/>
            <a:ext cx="360040" cy="180020"/>
          </a:xfrm>
          <a:prstGeom prst="rect">
            <a:avLst/>
          </a:prstGeom>
          <a:solidFill>
            <a:srgbClr val="002060">
              <a:alpha val="5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4263085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972" y="-1"/>
            <a:ext cx="4824028" cy="357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OICHOT\Downloads\IMG_20240725_2136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790235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ICHOT\Downloads\IMG_20240725_213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63682" y="-1763683"/>
            <a:ext cx="5625244" cy="9152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IMG_20240726_1837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40" y="0"/>
            <a:ext cx="4909914" cy="5940660"/>
          </a:xfrm>
          <a:prstGeom prst="rect">
            <a:avLst/>
          </a:prstGeom>
          <a:noFill/>
        </p:spPr>
      </p:pic>
      <p:pic>
        <p:nvPicPr>
          <p:cNvPr id="1028" name="Picture 4" descr="C:\Users\BOICHOT\Downloads\IMG_20240726_1841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0"/>
            <a:ext cx="3879068" cy="5940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</Words>
  <Application>Microsoft Office PowerPoint</Application>
  <PresentationFormat>Affichage à l'écran (4:3)</PresentationFormat>
  <Paragraphs>13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Diapositive 1</vt:lpstr>
      <vt:lpstr>Diapositive 2</vt:lpstr>
      <vt:lpstr>Diapositive 3</vt:lpstr>
      <vt:lpstr>Diapositive 4</vt:lpstr>
      <vt:lpstr>Diapositive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BOICHOT</dc:creator>
  <cp:lastModifiedBy>BOICHOT</cp:lastModifiedBy>
  <cp:revision>21</cp:revision>
  <dcterms:created xsi:type="dcterms:W3CDTF">2024-06-17T18:48:42Z</dcterms:created>
  <dcterms:modified xsi:type="dcterms:W3CDTF">2024-07-29T06:53:31Z</dcterms:modified>
</cp:coreProperties>
</file>